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59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76" autoAdjust="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5AFE-84B2-4AE9-887B-31B7107EFD83}" type="datetimeFigureOut">
              <a:rPr lang="en-US" smtClean="0"/>
              <a:t>5/6/2015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4C3E-CF47-4EDE-8382-E27656E65C0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5AFE-84B2-4AE9-887B-31B7107EFD83}" type="datetimeFigureOut">
              <a:rPr lang="en-US" smtClean="0"/>
              <a:t>5/6/2015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4C3E-CF47-4EDE-8382-E27656E65C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5AFE-84B2-4AE9-887B-31B7107EFD83}" type="datetimeFigureOut">
              <a:rPr lang="en-US" smtClean="0"/>
              <a:t>5/6/2015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4C3E-CF47-4EDE-8382-E27656E65C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5AFE-84B2-4AE9-887B-31B7107EFD83}" type="datetimeFigureOut">
              <a:rPr lang="en-US" smtClean="0"/>
              <a:t>5/6/2015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4C3E-CF47-4EDE-8382-E27656E65C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5AFE-84B2-4AE9-887B-31B7107EFD83}" type="datetimeFigureOut">
              <a:rPr lang="en-US" smtClean="0"/>
              <a:t>5/6/2015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4C3E-CF47-4EDE-8382-E27656E65C0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5AFE-84B2-4AE9-887B-31B7107EFD83}" type="datetimeFigureOut">
              <a:rPr lang="en-US" smtClean="0"/>
              <a:t>5/6/2015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4C3E-CF47-4EDE-8382-E27656E65C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5AFE-84B2-4AE9-887B-31B7107EFD83}" type="datetimeFigureOut">
              <a:rPr lang="en-US" smtClean="0"/>
              <a:t>5/6/2015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4C3E-CF47-4EDE-8382-E27656E65C0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5AFE-84B2-4AE9-887B-31B7107EFD83}" type="datetimeFigureOut">
              <a:rPr lang="en-US" smtClean="0"/>
              <a:t>5/6/2015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4C3E-CF47-4EDE-8382-E27656E65C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5AFE-84B2-4AE9-887B-31B7107EFD83}" type="datetimeFigureOut">
              <a:rPr lang="en-US" smtClean="0"/>
              <a:t>5/6/2015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4C3E-CF47-4EDE-8382-E27656E65C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5AFE-84B2-4AE9-887B-31B7107EFD83}" type="datetimeFigureOut">
              <a:rPr lang="en-US" smtClean="0"/>
              <a:t>5/6/2015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4C3E-CF47-4EDE-8382-E27656E65C0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5AFE-84B2-4AE9-887B-31B7107EFD83}" type="datetimeFigureOut">
              <a:rPr lang="en-US" smtClean="0"/>
              <a:t>5/6/2015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54C3E-CF47-4EDE-8382-E27656E65C0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2E385AFE-84B2-4AE9-887B-31B7107EFD83}" type="datetimeFigureOut">
              <a:rPr lang="en-US" smtClean="0"/>
              <a:t>5/6/2015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35E54C3E-CF47-4EDE-8382-E27656E65C0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en-US" sz="5400" dirty="0" smtClean="0"/>
              <a:t>Superintendent Report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953000"/>
            <a:ext cx="6858000" cy="99060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en-US" b="1" dirty="0" smtClean="0"/>
              <a:t>Meeting of the Board of Education</a:t>
            </a:r>
          </a:p>
          <a:p>
            <a:pPr algn="ctr"/>
            <a:r>
              <a:rPr lang="en-US" b="1" dirty="0" smtClean="0"/>
              <a:t>May 5, 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8156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0"/>
            <a:ext cx="6781800" cy="1600200"/>
          </a:xfrm>
        </p:spPr>
        <p:txBody>
          <a:bodyPr/>
          <a:lstStyle/>
          <a:p>
            <a:pPr algn="ctr"/>
            <a:r>
              <a:rPr lang="en-US" dirty="0" smtClean="0"/>
              <a:t>Budget Hearing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908393"/>
              </p:ext>
            </p:extLst>
          </p:nvPr>
        </p:nvGraphicFramePr>
        <p:xfrm>
          <a:off x="4114800" y="3581400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Acrobat Document" showAsIcon="1" r:id="rId3" imgW="914400" imgH="714240" progId="AcroExch.Document.11">
                  <p:embed/>
                </p:oleObj>
              </mc:Choice>
              <mc:Fallback>
                <p:oleObj name="Acrobat Document" showAsIcon="1" r:id="rId3" imgW="914400" imgH="7142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581400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4600" y="45720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2015/2016 Educational Plan and Budget Booklet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07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562600"/>
            <a:ext cx="6781800" cy="609600"/>
          </a:xfrm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/>
              <a:t>Staff Development Report</a:t>
            </a:r>
            <a:endParaRPr lang="en-US" sz="4400" dirty="0"/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012004"/>
              </p:ext>
            </p:extLst>
          </p:nvPr>
        </p:nvGraphicFramePr>
        <p:xfrm>
          <a:off x="4114800" y="3071813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Presentation" showAsIcon="1" r:id="rId3" imgW="914400" imgH="714240" progId="PowerPoint.Show.12">
                  <p:embed/>
                </p:oleObj>
              </mc:Choice>
              <mc:Fallback>
                <p:oleObj name="Presentation" showAsIcon="1" r:id="rId3" imgW="914400" imgH="7142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71813"/>
                        <a:ext cx="9144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9696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05400"/>
            <a:ext cx="7848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CIA - New Program Proposals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2235200" y="17526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Elementary </a:t>
            </a:r>
            <a:r>
              <a:rPr lang="en-US" sz="2400" dirty="0"/>
              <a:t>Transition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Developmental 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High School ELL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Middle School Acceleration</a:t>
            </a:r>
          </a:p>
        </p:txBody>
      </p:sp>
    </p:spTree>
    <p:extLst>
      <p:ext uri="{BB962C8B-B14F-4D97-AF65-F5344CB8AC3E}">
        <p14:creationId xmlns:p14="http://schemas.microsoft.com/office/powerpoint/2010/main" val="3660120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81600"/>
            <a:ext cx="7543800" cy="106680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Proposals for New Positions</a:t>
            </a:r>
          </a:p>
        </p:txBody>
      </p:sp>
    </p:spTree>
    <p:extLst>
      <p:ext uri="{BB962C8B-B14F-4D97-AF65-F5344CB8AC3E}">
        <p14:creationId xmlns:p14="http://schemas.microsoft.com/office/powerpoint/2010/main" val="3265760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6482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Recruitment Update</a:t>
            </a:r>
          </a:p>
        </p:txBody>
      </p:sp>
    </p:spTree>
    <p:extLst>
      <p:ext uri="{BB962C8B-B14F-4D97-AF65-F5344CB8AC3E}">
        <p14:creationId xmlns:p14="http://schemas.microsoft.com/office/powerpoint/2010/main" val="29070959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1178</TotalTime>
  <Words>39</Words>
  <Application>Microsoft Office PowerPoint</Application>
  <PresentationFormat>On-screen Show (4:3)</PresentationFormat>
  <Paragraphs>13</Paragraphs>
  <Slides>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NewsPrint</vt:lpstr>
      <vt:lpstr>Adobe Acrobat Document</vt:lpstr>
      <vt:lpstr>Microsoft PowerPoint Presentation</vt:lpstr>
      <vt:lpstr>Superintendent Report</vt:lpstr>
      <vt:lpstr>Budget Hearing</vt:lpstr>
      <vt:lpstr>Staff Development Report</vt:lpstr>
      <vt:lpstr> CIA - New Program Proposals</vt:lpstr>
      <vt:lpstr>Proposals for New Positions</vt:lpstr>
      <vt:lpstr>Recruitment Update</vt:lpstr>
    </vt:vector>
  </TitlesOfParts>
  <Company>Peekskill Central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Superintendent Report</dc:title>
  <dc:creator>Dr. Lorenzo Licopoli</dc:creator>
  <cp:lastModifiedBy>template</cp:lastModifiedBy>
  <cp:revision>26</cp:revision>
  <dcterms:created xsi:type="dcterms:W3CDTF">2014-09-16T20:47:47Z</dcterms:created>
  <dcterms:modified xsi:type="dcterms:W3CDTF">2015-05-06T18:56:44Z</dcterms:modified>
</cp:coreProperties>
</file>